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72ce8c56b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72ce8c56b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72ce8c56bc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72ce8c56bc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72ce8c56bc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72ce8c56bc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72ce8c56bc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72ce8c56bc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72ce8c56bc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72ce8c56bc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72ce8c56bc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72ce8c56bc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f88252dc4_0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f88252dc4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72ce8c56bc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72ce8c56bc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72ce8c56bc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72ce8c56bc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72ce8c56bc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72ce8c56bc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88252dc4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f88252dc4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0" name="Google Shape;90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4" name="Google Shape;94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99" name="Google Shape;99;p15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" name="Google Shape;10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5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1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" name="Google Shape;111;p1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16" name="Google Shape;116;p17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9" name="Google Shape;11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4" name="Google Shape;124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" name="Google Shape;125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GB" sz="3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Bike Sharing Demand Analytics</a:t>
            </a:r>
            <a:endParaRPr sz="3900">
              <a:solidFill>
                <a:srgbClr val="000000"/>
              </a:solidFill>
            </a:endParaRPr>
          </a:p>
        </p:txBody>
      </p:sp>
      <p:sp>
        <p:nvSpPr>
          <p:cNvPr id="133" name="Google Shape;133;p18"/>
          <p:cNvSpPr txBox="1"/>
          <p:nvPr>
            <p:ph idx="1" type="subTitle"/>
          </p:nvPr>
        </p:nvSpPr>
        <p:spPr>
          <a:xfrm>
            <a:off x="729575" y="2998273"/>
            <a:ext cx="4890900" cy="18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Sector</a:t>
            </a:r>
            <a:r>
              <a:rPr b="1" lang="en-GB" sz="1400"/>
              <a:t>: Transport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Student ID: </a:t>
            </a:r>
            <a:r>
              <a:rPr lang="en-GB" sz="1400"/>
              <a:t>24613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Names: </a:t>
            </a:r>
            <a:r>
              <a:rPr lang="en-GB" sz="1400"/>
              <a:t>Ngwije Ngabo Gerard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235275" y="0"/>
            <a:ext cx="22077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Power BI</a:t>
            </a:r>
            <a:endParaRPr b="0"/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1830625" y="44825"/>
            <a:ext cx="43326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/>
              <a:t>Temporal</a:t>
            </a:r>
            <a:endParaRPr sz="2400"/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9400"/>
            <a:ext cx="8839204" cy="3970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235275" y="0"/>
            <a:ext cx="22077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Power BI</a:t>
            </a:r>
            <a:endParaRPr b="0"/>
          </a:p>
        </p:txBody>
      </p:sp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1830625" y="44825"/>
            <a:ext cx="43326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/>
              <a:t>Weather Impact</a:t>
            </a:r>
            <a:endParaRPr sz="2400"/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9300"/>
            <a:ext cx="9144003" cy="37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235275" y="0"/>
            <a:ext cx="22077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Power BI</a:t>
            </a:r>
            <a:endParaRPr b="0"/>
          </a:p>
        </p:txBody>
      </p:sp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1830625" y="44825"/>
            <a:ext cx="6697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/>
              <a:t>Model Performance </a:t>
            </a:r>
            <a:r>
              <a:rPr lang="en-GB" sz="2400"/>
              <a:t>Comparison</a:t>
            </a:r>
            <a:endParaRPr sz="2400"/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375" y="667925"/>
            <a:ext cx="3734305" cy="432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Recommendations</a:t>
            </a:r>
            <a:endParaRPr/>
          </a:p>
        </p:txBody>
      </p:sp>
      <p:sp>
        <p:nvSpPr>
          <p:cNvPr id="212" name="Google Shape;212;p30"/>
          <p:cNvSpPr txBox="1"/>
          <p:nvPr>
            <p:ph idx="1" type="body"/>
          </p:nvPr>
        </p:nvSpPr>
        <p:spPr>
          <a:xfrm>
            <a:off x="721225" y="1965150"/>
            <a:ext cx="7929600" cy="22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Optimize bike availability during peak weather and seasonal periods.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Deploy 60% more bikes during rush hours (7-9 AM, 5-7 PM)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Reduce overnight fleet by 40% (10 PM - 6 AM)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Implement weather alert system for demand forecasting</a:t>
            </a:r>
            <a:endParaRPr sz="2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</a:t>
            </a:r>
            <a:endParaRPr/>
          </a:p>
        </p:txBody>
      </p:sp>
      <p:sp>
        <p:nvSpPr>
          <p:cNvPr id="218" name="Google Shape;218;p31"/>
          <p:cNvSpPr txBox="1"/>
          <p:nvPr>
            <p:ph idx="1" type="body"/>
          </p:nvPr>
        </p:nvSpPr>
        <p:spPr>
          <a:xfrm>
            <a:off x="721225" y="1965150"/>
            <a:ext cx="7929600" cy="22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Integrate real-time weather and event data for dynamic prediction.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Explore advanced models (Random Forest, XGBoost, Time Series/ARIMA).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Expand to multi-city or multi-year datasets.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Incorporate user feedback and IoT sensor data for richer analysis.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Introduction</a:t>
            </a:r>
            <a:endParaRPr/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831450" y="1853850"/>
            <a:ext cx="7956900" cy="32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/>
              <a:t>Sector</a:t>
            </a:r>
            <a:r>
              <a:rPr lang="en-GB" sz="1500"/>
              <a:t>: Transportation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/>
              <a:t>Project Title</a:t>
            </a:r>
            <a:r>
              <a:rPr lang="en-GB" sz="1500"/>
              <a:t>: Bike Sharing Demand Analysis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/>
              <a:t>Background </a:t>
            </a:r>
            <a:r>
              <a:rPr lang="en-GB" sz="1500"/>
              <a:t>: Urban bike sharing systems are increasingly popular for sustainable transportation. Understanding demand patterns helps optimize operations and improve user satisfaction.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500"/>
              <a:t>Problem Statement</a:t>
            </a:r>
            <a:r>
              <a:rPr lang="en-GB" sz="1500"/>
              <a:t>:</a:t>
            </a:r>
            <a:br>
              <a:rPr lang="en-GB" sz="1500"/>
            </a:br>
            <a:r>
              <a:rPr i="1" lang="en-GB" sz="1800"/>
              <a:t>"Can we predict bike sharing demand patterns and identify key factors influencing urban mobility usage to optimize bike-sharing operations and improve urban transportation efficiency?"</a:t>
            </a:r>
            <a:endParaRPr i="1"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304175" y="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Methodology</a:t>
            </a:r>
            <a:endParaRPr/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304175" y="1389525"/>
            <a:ext cx="8346600" cy="28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Checked for and handled missing values (none found in this dataset)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Converted date columns to datetime format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Encoded categorical variables (season, weather, holiday, workingday)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Scaled numerical features (temperature, humidity, windspeed)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Detected and treated outliers in demand</a:t>
            </a:r>
            <a:endParaRPr sz="2000"/>
          </a:p>
        </p:txBody>
      </p:sp>
      <p:sp>
        <p:nvSpPr>
          <p:cNvPr id="146" name="Google Shape;146;p20"/>
          <p:cNvSpPr txBox="1"/>
          <p:nvPr>
            <p:ph type="title"/>
          </p:nvPr>
        </p:nvSpPr>
        <p:spPr>
          <a:xfrm>
            <a:off x="721225" y="63425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Preprocessing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304175" y="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Methodology</a:t>
            </a:r>
            <a:endParaRPr/>
          </a:p>
        </p:txBody>
      </p:sp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304175" y="1389525"/>
            <a:ext cx="8346600" cy="28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Descriptive statistics for all features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Visualized:</a:t>
            </a:r>
            <a:endParaRPr sz="19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Distribution of daily rentals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Rentals by season, weather, and working day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Correlation heatmap of all variables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Time series trends (monthly, weekly)</a:t>
            </a:r>
            <a:endParaRPr sz="1700"/>
          </a:p>
        </p:txBody>
      </p:sp>
      <p:sp>
        <p:nvSpPr>
          <p:cNvPr id="153" name="Google Shape;153;p21"/>
          <p:cNvSpPr txBox="1"/>
          <p:nvPr>
            <p:ph type="title"/>
          </p:nvPr>
        </p:nvSpPr>
        <p:spPr>
          <a:xfrm>
            <a:off x="721225" y="63425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b="0" lang="en-GB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Exploratory Data Analysis (EDA)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730000" y="1318650"/>
            <a:ext cx="15441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730000" y="1318650"/>
            <a:ext cx="15441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875" y="0"/>
            <a:ext cx="69291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730000" y="1318650"/>
            <a:ext cx="15441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102" y="0"/>
            <a:ext cx="68680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304175" y="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Methodology</a:t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304175" y="1389525"/>
            <a:ext cx="8346600" cy="28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Model Chosen: Linear Regression (for demand prediction)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Features Used: Season, weather, temperature, humidity, windspeed, holiday, workingday, etc.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Training/Test Split: 80/20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Model Training: Used scikit-learn for regression modeling</a:t>
            </a:r>
            <a:endParaRPr sz="2100"/>
          </a:p>
        </p:txBody>
      </p:sp>
      <p:sp>
        <p:nvSpPr>
          <p:cNvPr id="178" name="Google Shape;178;p25"/>
          <p:cNvSpPr txBox="1"/>
          <p:nvPr>
            <p:ph type="title"/>
          </p:nvPr>
        </p:nvSpPr>
        <p:spPr>
          <a:xfrm>
            <a:off x="721225" y="63425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235275" y="0"/>
            <a:ext cx="22077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Power BI</a:t>
            </a:r>
            <a:endParaRPr b="0"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1830625" y="44825"/>
            <a:ext cx="43326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/>
              <a:t>Executive Summary</a:t>
            </a:r>
            <a:endParaRPr sz="2400"/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17" y="515525"/>
            <a:ext cx="8271980" cy="462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